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105"/>
  </p:normalViewPr>
  <p:slideViewPr>
    <p:cSldViewPr snapToGrid="0" snapToObjects="1">
      <p:cViewPr varScale="1">
        <p:scale>
          <a:sx n="96" d="100"/>
          <a:sy n="96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eta.org)/" TargetMode="External"/><Relationship Id="rId4" Type="http://schemas.openxmlformats.org/officeDocument/2006/relationships/hyperlink" Target="http://www.ieanea.or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bucchi@gmail.com" TargetMode="External"/><Relationship Id="rId4" Type="http://schemas.openxmlformats.org/officeDocument/2006/relationships/hyperlink" Target="mailto:jacquelynjagielski@gmail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My Role as a Rep?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Presented by:  Chris Bucchi and Jackie Jagielski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Who’s Robert and why do we follow his rules?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i="1" dirty="0"/>
              <a:t>Insert Video 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One subject at a time and one speaker at a time.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Before speaking, you must be recognized by the chair.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State your name and school before you speak.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Direct all speaking to the chair ONLY.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Ensure that all reps have a chance to speak</a:t>
            </a:r>
            <a:endParaRPr lang="e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the RA: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Turn in your exit slip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Turn in a </a:t>
            </a:r>
            <a:r>
              <a:rPr lang="en-US" dirty="0" smtClean="0"/>
              <a:t>issue </a:t>
            </a:r>
            <a:r>
              <a:rPr lang="en" dirty="0" smtClean="0"/>
              <a:t>form </a:t>
            </a:r>
            <a:r>
              <a:rPr lang="en" dirty="0"/>
              <a:t>if needed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Use talking points from the RA to hold a ten-minute meeting at your building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Complete any contractual tasks (for example, building walk-through in Sept.)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Email questions or concerns to your Section Director prior to the second Wednesday of each month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 for reps: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229874"/>
            <a:ext cx="8520600" cy="36469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The Elgin Agreement (yellow book or found online at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www.theeta.org</a:t>
            </a:r>
            <a:r>
              <a:rPr lang="en" dirty="0" smtClean="0">
                <a:hlinkClick r:id="rId3"/>
              </a:rPr>
              <a:t>)</a:t>
            </a:r>
            <a:endParaRPr lang="en-US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-US" dirty="0" smtClean="0"/>
              <a:t>The ETA website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www.theeta.org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The head rep for your building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Your section director (look at the back of your agenda)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Kathy </a:t>
            </a:r>
            <a:r>
              <a:rPr lang="en" dirty="0" err="1"/>
              <a:t>DiFatta</a:t>
            </a:r>
            <a:r>
              <a:rPr lang="en" dirty="0"/>
              <a:t> for any new members, changes in status or address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The IEA website (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www.ieanea.org</a:t>
            </a:r>
            <a:r>
              <a:rPr lang="en" dirty="0"/>
              <a:t>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The rep responsibility timeline??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 for being a rep!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i="1"/>
              <a:t>We are strong because of you...we are ALL the ETA!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Compliments (or questions) on this presentation can be sent to: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chrisbucchi@gmail.com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jacquelynjagielski@gmail.com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ETA Theory of Action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If we are </a:t>
            </a:r>
            <a:r>
              <a:rPr lang="en" sz="2400" b="1" i="1">
                <a:latin typeface="Calibri"/>
                <a:ea typeface="Calibri"/>
                <a:cs typeface="Calibri"/>
                <a:sym typeface="Calibri"/>
              </a:rPr>
              <a:t>proactive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in our planning and communication, </a:t>
            </a:r>
            <a:r>
              <a:rPr lang="en" sz="2400" b="1" i="1">
                <a:latin typeface="Calibri"/>
                <a:ea typeface="Calibri"/>
                <a:cs typeface="Calibri"/>
                <a:sym typeface="Calibri"/>
              </a:rPr>
              <a:t>purposeful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in our engagement and accountability and </a:t>
            </a:r>
            <a:r>
              <a:rPr lang="en" sz="2400" b="1" i="1">
                <a:latin typeface="Calibri"/>
                <a:ea typeface="Calibri"/>
                <a:cs typeface="Calibri"/>
                <a:sym typeface="Calibri"/>
              </a:rPr>
              <a:t>professional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 our words and deeds, then we will be a more unified and powerful community of </a:t>
            </a:r>
            <a:r>
              <a:rPr lang="en" sz="2400" b="1" i="1">
                <a:latin typeface="Calibri"/>
                <a:ea typeface="Calibri"/>
                <a:cs typeface="Calibri"/>
                <a:sym typeface="Calibri"/>
              </a:rPr>
              <a:t>problem-solvers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ETA: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ETA Members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Representative Assembly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/>
              <a:t>Board of Directors/Region 24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Officers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discuss...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Who are your building representatives?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Who is your head rep?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To what ETA section does your school belong?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Who is your section director?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Outcomes: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069225"/>
            <a:ext cx="8520600" cy="349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Develop an understanding of…</a:t>
            </a:r>
          </a:p>
          <a:p>
            <a:pPr marL="9144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Your responsibilities as a building representative</a:t>
            </a:r>
          </a:p>
          <a:p>
            <a:pPr marL="9144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The purpose and use of Robert’s Rules</a:t>
            </a:r>
          </a:p>
          <a:p>
            <a:pPr marL="914400" lvl="0" indent="-41910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The resources available to you as a representative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581550"/>
            <a:ext cx="8520600" cy="298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What do I believe my role is as a building representative?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responsibilities of a building representative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Before the RA...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marL="1828800" lvl="0" indent="457200">
              <a:spcBef>
                <a:spcPts val="0"/>
              </a:spcBef>
              <a:buNone/>
            </a:pPr>
            <a:r>
              <a:rPr lang="en" sz="2400"/>
              <a:t>During the RA...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marL="4114800" lvl="0" indent="457200">
              <a:spcBef>
                <a:spcPts val="0"/>
              </a:spcBef>
              <a:buNone/>
            </a:pPr>
            <a:r>
              <a:rPr lang="en" sz="2400"/>
              <a:t>After the RA...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the RA: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Email questions or concerns to your Section Director prior to the second Wednesday of each month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Open </a:t>
            </a:r>
            <a:r>
              <a:rPr lang="en" i="1" dirty="0"/>
              <a:t>and read</a:t>
            </a:r>
            <a:r>
              <a:rPr lang="en" dirty="0"/>
              <a:t> emails from ETA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Use the link on the email to read through the agenda for the RA and any pertinent documents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Coordinate with your other building reps to ensure representation at the </a:t>
            </a:r>
            <a:r>
              <a:rPr lang="en" dirty="0" smtClean="0"/>
              <a:t>R</a:t>
            </a:r>
            <a:r>
              <a:rPr lang="en-US" dirty="0" smtClean="0"/>
              <a:t>A</a:t>
            </a:r>
            <a:endParaRPr lang="e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During the RA: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887896"/>
            <a:ext cx="8520600" cy="39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Sign in 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Pick up your name </a:t>
            </a:r>
            <a:r>
              <a:rPr lang="en" sz="1600" dirty="0" smtClean="0"/>
              <a:t>card</a:t>
            </a:r>
            <a:r>
              <a:rPr lang="en-US" sz="1600" dirty="0" smtClean="0"/>
              <a:t> at start of RA</a:t>
            </a:r>
            <a:r>
              <a:rPr lang="en" sz="1600" dirty="0" smtClean="0"/>
              <a:t> </a:t>
            </a:r>
            <a:r>
              <a:rPr lang="en-US" sz="1600" dirty="0" smtClean="0"/>
              <a:t>and return before you leave</a:t>
            </a:r>
            <a:endParaRPr lang="en" sz="1600" dirty="0"/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Collect any materials for the RA and/or envelopes for your building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Display your name card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Silence cell phones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Abide by the norms listed on your name card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Be an active participant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Fill out any concerns on the appropriate form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" sz="1600" dirty="0"/>
              <a:t>Follow Robert’s Rules...</a:t>
            </a:r>
          </a:p>
          <a:p>
            <a:pPr marL="285750" lvl="0" indent="-285750" rtl="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Macintosh PowerPoint</Application>
  <PresentationFormat>On-screen Show (16:9)</PresentationFormat>
  <Paragraphs>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Roboto</vt:lpstr>
      <vt:lpstr>Arial</vt:lpstr>
      <vt:lpstr>Geometric</vt:lpstr>
      <vt:lpstr>What is My Role as a Rep?</vt:lpstr>
      <vt:lpstr>ETA Theory of Action</vt:lpstr>
      <vt:lpstr>Structure of ETA:</vt:lpstr>
      <vt:lpstr>Please discuss...</vt:lpstr>
      <vt:lpstr>Outcomes:</vt:lpstr>
      <vt:lpstr>PowerPoint Presentation</vt:lpstr>
      <vt:lpstr>The responsibilities of a building representative  </vt:lpstr>
      <vt:lpstr>Before the RA: </vt:lpstr>
      <vt:lpstr>During the RA:</vt:lpstr>
      <vt:lpstr>Who’s Robert and why do we follow his rules?</vt:lpstr>
      <vt:lpstr>After the RA: </vt:lpstr>
      <vt:lpstr>Resources for reps: </vt:lpstr>
      <vt:lpstr>Thank you for being a rep! 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My Role as a Rep?</dc:title>
  <cp:lastModifiedBy>Richard Johnson</cp:lastModifiedBy>
  <cp:revision>1</cp:revision>
  <dcterms:modified xsi:type="dcterms:W3CDTF">2017-08-15T03:45:57Z</dcterms:modified>
</cp:coreProperties>
</file>